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Average"/>
      <p:regular r:id="rId9"/>
    </p:embeddedFont>
    <p:embeddedFont>
      <p:font typeface="Oswal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bold.fntdata"/><Relationship Id="rId10" Type="http://schemas.openxmlformats.org/officeDocument/2006/relationships/font" Target="fonts/Oswald-regular.fntdata"/><Relationship Id="rId9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Leslie McMurchie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014" y="150387"/>
            <a:ext cx="3544775" cy="48427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29925" y="1498350"/>
            <a:ext cx="3675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It can be difficult to learn that your child has special needs.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725" y="386737"/>
            <a:ext cx="3009900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622750" y="1290537"/>
            <a:ext cx="40026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How can we help aging parents rest assured that their adult children with disabilities will be cared for when they’re no longer here?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787" y="165523"/>
            <a:ext cx="2845299" cy="1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01600" y="901650"/>
            <a:ext cx="3957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How can we do this while also recognizing that adults with special needs can contribute to society and that they also have hopes and dreams of their own?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639" y="2324025"/>
            <a:ext cx="3837599" cy="252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